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1" r:id="rId1"/>
  </p:sldMasterIdLst>
  <p:sldIdLst>
    <p:sldId id="256" r:id="rId2"/>
    <p:sldId id="258" r:id="rId3"/>
    <p:sldId id="270" r:id="rId4"/>
    <p:sldId id="262" r:id="rId5"/>
    <p:sldId id="271" r:id="rId6"/>
    <p:sldId id="263" r:id="rId7"/>
    <p:sldId id="264" r:id="rId8"/>
    <p:sldId id="265" r:id="rId9"/>
    <p:sldId id="268" r:id="rId10"/>
    <p:sldId id="267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70" d="100"/>
          <a:sy n="70" d="100"/>
        </p:scale>
        <p:origin x="4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7375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3561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050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9668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493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4373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63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96734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1071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1623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0569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3332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97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980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276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3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6017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764649E-D706-45E0-A4BC-8BC01FD5C701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0254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  <p:sldLayoutId id="2147483933" r:id="rId12"/>
    <p:sldLayoutId id="2147483934" r:id="rId13"/>
    <p:sldLayoutId id="2147483935" r:id="rId14"/>
    <p:sldLayoutId id="2147483936" r:id="rId15"/>
    <p:sldLayoutId id="2147483937" r:id="rId16"/>
    <p:sldLayoutId id="2147483938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Griha</a:t>
            </a:r>
            <a:r>
              <a:rPr lang="en-IN" sz="48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Suraksha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993951"/>
          </a:xfrm>
        </p:spPr>
        <p:txBody>
          <a:bodyPr>
            <a:normAutofit fontScale="25000" lnSpcReduction="20000"/>
          </a:bodyPr>
          <a:lstStyle/>
          <a:p>
            <a:pPr marL="45720" indent="0">
              <a:buNone/>
            </a:pPr>
            <a:r>
              <a:rPr lang="en-IN" sz="8000" dirty="0" smtClean="0">
                <a:solidFill>
                  <a:schemeClr val="accent2">
                    <a:lumMod val="75000"/>
                  </a:schemeClr>
                </a:solidFill>
              </a:rPr>
              <a:t>                                                              </a:t>
            </a:r>
            <a:r>
              <a:rPr lang="en-IN" sz="9600" i="1" u="sng" dirty="0" smtClean="0"/>
              <a:t>Team </a:t>
            </a:r>
            <a:r>
              <a:rPr lang="en-IN" sz="9600" i="1" u="sng" dirty="0"/>
              <a:t>Members</a:t>
            </a:r>
          </a:p>
          <a:p>
            <a:pPr marL="45720" indent="0">
              <a:buNone/>
            </a:pPr>
            <a:r>
              <a:rPr lang="en-IN" sz="9600" dirty="0"/>
              <a:t>                                                       </a:t>
            </a:r>
            <a:r>
              <a:rPr lang="en-IN" sz="9600" dirty="0" smtClean="0"/>
              <a:t>Abhishek</a:t>
            </a:r>
          </a:p>
          <a:p>
            <a:pPr marL="45720" indent="0">
              <a:buNone/>
            </a:pPr>
            <a:r>
              <a:rPr lang="en-IN" sz="9600" dirty="0"/>
              <a:t>	</a:t>
            </a:r>
            <a:r>
              <a:rPr lang="en-IN" sz="9600" dirty="0" smtClean="0"/>
              <a:t>				 Anil</a:t>
            </a:r>
            <a:endParaRPr lang="en-IN" sz="9600" dirty="0" smtClean="0"/>
          </a:p>
          <a:p>
            <a:pPr marL="45720" indent="0">
              <a:buNone/>
            </a:pPr>
            <a:r>
              <a:rPr lang="en-IN" sz="9600" dirty="0" smtClean="0"/>
              <a:t>                                                       </a:t>
            </a:r>
            <a:r>
              <a:rPr lang="en-IN" sz="9600" dirty="0"/>
              <a:t>Navya </a:t>
            </a:r>
          </a:p>
          <a:p>
            <a:pPr marL="45720" indent="0">
              <a:buNone/>
            </a:pPr>
            <a:r>
              <a:rPr lang="en-IN" sz="9600" dirty="0"/>
              <a:t>                                                       Praveen</a:t>
            </a:r>
          </a:p>
          <a:p>
            <a:pPr marL="45720" indent="0">
              <a:buNone/>
            </a:pPr>
            <a:r>
              <a:rPr lang="en-IN" sz="9600" dirty="0"/>
              <a:t>                                                       </a:t>
            </a:r>
            <a:r>
              <a:rPr lang="en-IN" sz="9600" dirty="0" err="1"/>
              <a:t>Vikram</a:t>
            </a:r>
            <a:endParaRPr lang="en-IN" sz="9600" dirty="0"/>
          </a:p>
          <a:p>
            <a:pPr marL="45720" indent="0">
              <a:buNone/>
            </a:pPr>
            <a:r>
              <a:rPr lang="en-IN" sz="9600" dirty="0"/>
              <a:t>                                                       </a:t>
            </a:r>
            <a:r>
              <a:rPr lang="en-IN" sz="9600" dirty="0" err="1"/>
              <a:t>Lokesh</a:t>
            </a:r>
            <a:endParaRPr lang="en-IN" sz="9600" dirty="0"/>
          </a:p>
          <a:p>
            <a:pPr marL="45720" indent="0">
              <a:buNone/>
            </a:pPr>
            <a:r>
              <a:rPr lang="en-IN" sz="9600" dirty="0" smtClean="0"/>
              <a:t>					 </a:t>
            </a:r>
            <a:r>
              <a:rPr lang="en-IN" sz="9600" dirty="0" err="1" smtClean="0"/>
              <a:t>Albin</a:t>
            </a:r>
            <a:endParaRPr lang="en-IN" sz="9600" dirty="0"/>
          </a:p>
          <a:p>
            <a:pPr marL="45720" indent="0">
              <a:buNone/>
            </a:pPr>
            <a:r>
              <a:rPr lang="en-IN" sz="80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356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0832"/>
            <a:ext cx="10515600" cy="755374"/>
          </a:xfrm>
        </p:spPr>
        <p:txBody>
          <a:bodyPr>
            <a:normAutofit fontScale="90000"/>
          </a:bodyPr>
          <a:lstStyle/>
          <a:p>
            <a:r>
              <a:rPr lang="en-IN" sz="3600" dirty="0" smtClean="0"/>
              <a:t>       Technologies used in Home Insurance project</a:t>
            </a:r>
            <a:endParaRPr lang="en-IN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946206"/>
            <a:ext cx="10515600" cy="5748792"/>
          </a:xfrm>
        </p:spPr>
        <p:txBody>
          <a:bodyPr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rgbClr val="C00000"/>
                </a:solidFill>
              </a:rPr>
              <a:t>Frontend(React)</a:t>
            </a:r>
            <a:endParaRPr lang="en-IN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React </a:t>
            </a:r>
            <a:r>
              <a:rPr lang="en-IN" sz="1900" dirty="0" err="1" smtClean="0">
                <a:solidFill>
                  <a:srgbClr val="C00000"/>
                </a:solidFill>
              </a:rPr>
              <a:t>js</a:t>
            </a:r>
            <a:r>
              <a:rPr lang="en-IN" sz="1900" dirty="0">
                <a:solidFill>
                  <a:srgbClr val="C00000"/>
                </a:solidFill>
              </a:rPr>
              <a:t> -Component-based </a:t>
            </a:r>
            <a:r>
              <a:rPr lang="en-IN" sz="1900" dirty="0" smtClean="0">
                <a:solidFill>
                  <a:srgbClr val="C00000"/>
                </a:solidFill>
              </a:rPr>
              <a:t>UI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err="1" smtClean="0">
                <a:solidFill>
                  <a:srgbClr val="C00000"/>
                </a:solidFill>
              </a:rPr>
              <a:t>Axios</a:t>
            </a:r>
            <a:r>
              <a:rPr lang="en-IN" sz="1900" dirty="0">
                <a:solidFill>
                  <a:srgbClr val="C00000"/>
                </a:solidFill>
              </a:rPr>
              <a:t> </a:t>
            </a:r>
            <a:r>
              <a:rPr lang="en-IN" sz="1900" dirty="0" smtClean="0">
                <a:solidFill>
                  <a:srgbClr val="C00000"/>
                </a:solidFill>
              </a:rPr>
              <a:t>– HTTP client for API calls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Material-UI(MUI)- UI component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React Hook Form – Form handling and validation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React Router – routing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err="1" smtClean="0">
                <a:solidFill>
                  <a:srgbClr val="C00000"/>
                </a:solidFill>
              </a:rPr>
              <a:t>Toastify</a:t>
            </a:r>
            <a:r>
              <a:rPr lang="en-IN" sz="1900" dirty="0" smtClean="0">
                <a:solidFill>
                  <a:srgbClr val="C00000"/>
                </a:solidFill>
              </a:rPr>
              <a:t> – used in notifications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1600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rgbClr val="C00000"/>
                </a:solidFill>
              </a:rPr>
              <a:t>Backend (Spring boot)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Spring Boot – java –based backend frame work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Spring data  </a:t>
            </a:r>
            <a:r>
              <a:rPr lang="en-IN" sz="1900" dirty="0" err="1" smtClean="0">
                <a:solidFill>
                  <a:srgbClr val="C00000"/>
                </a:solidFill>
              </a:rPr>
              <a:t>jpa</a:t>
            </a:r>
            <a:r>
              <a:rPr lang="en-IN" sz="1900" dirty="0" smtClean="0">
                <a:solidFill>
                  <a:srgbClr val="C00000"/>
                </a:solidFill>
              </a:rPr>
              <a:t> – ORM  for Database operations( it can be connect database)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Spring Security and JWT Token – Authentication and authorization</a:t>
            </a:r>
            <a:endParaRPr lang="en-IN" sz="1900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Lombok – Reduces boilerplate code ( generate getters and setters and constructors)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1900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rgbClr val="C00000"/>
                </a:solidFill>
              </a:rPr>
              <a:t>Data Base and other tools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Postgres SQL – for  relational data base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rgbClr val="C00000"/>
                </a:solidFill>
              </a:rPr>
              <a:t>Postman –API testing</a:t>
            </a:r>
          </a:p>
        </p:txBody>
      </p:sp>
    </p:spTree>
    <p:extLst>
      <p:ext uri="{BB962C8B-B14F-4D97-AF65-F5344CB8AC3E}">
        <p14:creationId xmlns:p14="http://schemas.microsoft.com/office/powerpoint/2010/main" val="75707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015779" y="1119146"/>
            <a:ext cx="9872871" cy="4038600"/>
          </a:xfrm>
        </p:spPr>
        <p:txBody>
          <a:bodyPr/>
          <a:lstStyle/>
          <a:p>
            <a:pPr marL="45720" indent="0">
              <a:buNone/>
            </a:pPr>
            <a:endParaRPr lang="en-IN" dirty="0" smtClean="0"/>
          </a:p>
          <a:p>
            <a:pPr marL="45720" indent="0">
              <a:buNone/>
            </a:pPr>
            <a:r>
              <a:rPr lang="en-IN" sz="2400" dirty="0" smtClean="0"/>
              <a:t>                                  </a:t>
            </a:r>
          </a:p>
          <a:p>
            <a:pPr marL="45720" indent="0">
              <a:buNone/>
            </a:pPr>
            <a:r>
              <a:rPr lang="en-IN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IN" sz="2400" dirty="0" smtClean="0">
                <a:solidFill>
                  <a:schemeClr val="accent4">
                    <a:lumMod val="75000"/>
                  </a:schemeClr>
                </a:solidFill>
              </a:rPr>
              <a:t>                       </a:t>
            </a:r>
            <a:r>
              <a:rPr lang="en-IN" sz="9600" dirty="0" smtClean="0">
                <a:solidFill>
                  <a:schemeClr val="accent4">
                    <a:lumMod val="75000"/>
                  </a:schemeClr>
                </a:solidFill>
              </a:rPr>
              <a:t>Thank you</a:t>
            </a:r>
            <a:r>
              <a:rPr lang="en-IN" dirty="0" smtClean="0">
                <a:solidFill>
                  <a:schemeClr val="accent4">
                    <a:lumMod val="75000"/>
                  </a:schemeClr>
                </a:solidFill>
              </a:rPr>
              <a:t>                  </a:t>
            </a:r>
            <a:endParaRPr lang="en-IN" sz="96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13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 smtClean="0"/>
              <a:t>   Home Insurance management Introduction</a:t>
            </a:r>
            <a:endParaRPr lang="en-IN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400" dirty="0" smtClean="0">
                <a:solidFill>
                  <a:schemeClr val="tx2">
                    <a:lumMod val="50000"/>
                  </a:schemeClr>
                </a:solidFill>
              </a:rPr>
              <a:t>Home insurance is </a:t>
            </a:r>
            <a:r>
              <a:rPr lang="en-GB" sz="2400" dirty="0">
                <a:solidFill>
                  <a:schemeClr val="tx2">
                    <a:lumMod val="50000"/>
                  </a:schemeClr>
                </a:solidFill>
              </a:rPr>
              <a:t>a service that protects your house and belongings from damage or loss due to events like fire, theft, natural disasters, or </a:t>
            </a:r>
            <a:r>
              <a:rPr lang="en-GB" sz="2400" dirty="0" smtClean="0">
                <a:solidFill>
                  <a:schemeClr val="tx2">
                    <a:lumMod val="50000"/>
                  </a:schemeClr>
                </a:solidFill>
              </a:rPr>
              <a:t>accidents. If </a:t>
            </a:r>
            <a:r>
              <a:rPr lang="en-GB" sz="2400" dirty="0">
                <a:solidFill>
                  <a:schemeClr val="tx2">
                    <a:lumMod val="50000"/>
                  </a:schemeClr>
                </a:solidFill>
              </a:rPr>
              <a:t>something bad happens, the insurance company helps you pay for the repairs or </a:t>
            </a:r>
            <a:r>
              <a:rPr lang="en-GB" sz="2400" dirty="0" smtClean="0">
                <a:solidFill>
                  <a:schemeClr val="tx2">
                    <a:lumMod val="50000"/>
                  </a:schemeClr>
                </a:solidFill>
              </a:rPr>
              <a:t>replacements</a:t>
            </a:r>
            <a:r>
              <a:rPr lang="en-GB" sz="2400" dirty="0" smtClean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en-GB" sz="2400" dirty="0" smtClean="0">
              <a:solidFill>
                <a:schemeClr val="tx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 smtClean="0">
                <a:solidFill>
                  <a:schemeClr val="tx2">
                    <a:lumMod val="50000"/>
                  </a:schemeClr>
                </a:solidFill>
              </a:rPr>
              <a:t>Different Types of Home Insurance Polices</a:t>
            </a:r>
            <a:endParaRPr lang="en-GB" sz="2400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 smtClean="0">
                <a:solidFill>
                  <a:schemeClr val="tx2">
                    <a:lumMod val="50000"/>
                  </a:schemeClr>
                </a:solidFill>
              </a:rPr>
              <a:t>Policy issuance</a:t>
            </a:r>
            <a:endParaRPr lang="en-GB" sz="2400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tx2">
                    <a:lumMod val="50000"/>
                  </a:schemeClr>
                </a:solidFill>
              </a:rPr>
              <a:t>Premium calculation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tx2">
                    <a:lumMod val="50000"/>
                  </a:schemeClr>
                </a:solidFill>
              </a:rPr>
              <a:t>Claim processing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tx2">
                    <a:lumMod val="50000"/>
                  </a:schemeClr>
                </a:solidFill>
              </a:rPr>
              <a:t>Customer communication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tx2">
                    <a:lumMod val="50000"/>
                  </a:schemeClr>
                </a:solidFill>
              </a:rPr>
              <a:t>Risk evaluation</a:t>
            </a:r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44797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8" y="640080"/>
            <a:ext cx="11917680" cy="57008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5448" y="5971032"/>
            <a:ext cx="112105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 smtClean="0"/>
          </a:p>
          <a:p>
            <a:endParaRPr lang="en-IN" dirty="0"/>
          </a:p>
          <a:p>
            <a:r>
              <a:rPr lang="en-IN" dirty="0" smtClean="0"/>
              <a:t>It is a Main page  of the Project  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155448" y="118872"/>
            <a:ext cx="8375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Home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8734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436" y="423660"/>
            <a:ext cx="10515600" cy="1072631"/>
          </a:xfrm>
        </p:spPr>
        <p:txBody>
          <a:bodyPr>
            <a:normAutofit/>
          </a:bodyPr>
          <a:lstStyle/>
          <a:p>
            <a:r>
              <a:rPr lang="en-IN" sz="4000" dirty="0" smtClean="0"/>
              <a:t>    </a:t>
            </a:r>
            <a:r>
              <a:rPr lang="en-IN" dirty="0" smtClean="0"/>
              <a:t>Register Page </a:t>
            </a:r>
            <a:r>
              <a:rPr lang="en-IN" dirty="0" smtClean="0"/>
              <a:t>and Login page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39436" y="1742498"/>
            <a:ext cx="11021291" cy="486612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sz="2000" dirty="0" smtClean="0"/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2000" dirty="0" smtClean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IN" sz="2000" dirty="0" smtClean="0">
                <a:solidFill>
                  <a:srgbClr val="FF0000"/>
                </a:solidFill>
              </a:rPr>
              <a:t>Customer </a:t>
            </a:r>
            <a:r>
              <a:rPr lang="en-IN" sz="2000" dirty="0" smtClean="0">
                <a:solidFill>
                  <a:srgbClr val="FF0000"/>
                </a:solidFill>
              </a:rPr>
              <a:t>first </a:t>
            </a:r>
            <a:r>
              <a:rPr lang="en-IN" sz="2000" dirty="0" smtClean="0">
                <a:solidFill>
                  <a:srgbClr val="FF0000"/>
                </a:solidFill>
              </a:rPr>
              <a:t>can </a:t>
            </a:r>
            <a:r>
              <a:rPr lang="en-IN" sz="2000" dirty="0" smtClean="0">
                <a:solidFill>
                  <a:srgbClr val="FF0000"/>
                </a:solidFill>
              </a:rPr>
              <a:t>Register Home Insurance page and  </a:t>
            </a:r>
            <a:r>
              <a:rPr lang="en-IN" dirty="0" smtClean="0">
                <a:solidFill>
                  <a:srgbClr val="FF0000"/>
                </a:solidFill>
              </a:rPr>
              <a:t>provide  all the credentials</a:t>
            </a:r>
            <a:r>
              <a:rPr lang="en-IN" sz="2000" dirty="0" smtClean="0">
                <a:solidFill>
                  <a:srgbClr val="FF0000"/>
                </a:solidFill>
              </a:rPr>
              <a:t> </a:t>
            </a:r>
            <a:r>
              <a:rPr lang="en-IN" sz="2000" dirty="0" smtClean="0">
                <a:solidFill>
                  <a:srgbClr val="FF0000"/>
                </a:solidFill>
              </a:rPr>
              <a:t>,After fill Details </a:t>
            </a:r>
            <a:r>
              <a:rPr lang="en-IN" dirty="0" smtClean="0">
                <a:solidFill>
                  <a:srgbClr val="FF0000"/>
                </a:solidFill>
              </a:rPr>
              <a:t>he</a:t>
            </a:r>
            <a:r>
              <a:rPr lang="en-IN" sz="2000" dirty="0" smtClean="0">
                <a:solidFill>
                  <a:srgbClr val="FF0000"/>
                </a:solidFill>
              </a:rPr>
              <a:t> </a:t>
            </a:r>
            <a:r>
              <a:rPr lang="en-IN" sz="2000" dirty="0" smtClean="0">
                <a:solidFill>
                  <a:srgbClr val="FF0000"/>
                </a:solidFill>
              </a:rPr>
              <a:t>can click register button </a:t>
            </a:r>
            <a:r>
              <a:rPr lang="en-IN" dirty="0" smtClean="0">
                <a:solidFill>
                  <a:srgbClr val="FF0000"/>
                </a:solidFill>
              </a:rPr>
              <a:t>it will generate popup message registration successful</a:t>
            </a:r>
          </a:p>
          <a:p>
            <a:pPr marL="0" indent="0">
              <a:buNone/>
            </a:pPr>
            <a:r>
              <a:rPr lang="en-IN" sz="2000" dirty="0" smtClean="0">
                <a:solidFill>
                  <a:srgbClr val="FF0000"/>
                </a:solidFill>
                <a:sym typeface="Wingdings" panose="05000000000000000000" pitchFamily="2" charset="2"/>
              </a:rPr>
              <a:t>After registration need to login for more features </a:t>
            </a:r>
            <a:endParaRPr lang="en-IN" sz="20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617" y="1417320"/>
            <a:ext cx="5132554" cy="40233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53" y="1417320"/>
            <a:ext cx="5367528" cy="381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43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178053" cy="31755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01568"/>
            <a:ext cx="8178053" cy="3456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60933" y="2459736"/>
            <a:ext cx="4013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We have four Different policies user can choose best as per his/her Wish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7555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4934"/>
          </a:xfrm>
        </p:spPr>
        <p:txBody>
          <a:bodyPr>
            <a:normAutofit/>
          </a:bodyPr>
          <a:lstStyle/>
          <a:p>
            <a:r>
              <a:rPr lang="en-IN" sz="3200" dirty="0" smtClean="0"/>
              <a:t>Add Property and Update User Details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28035" y="1296064"/>
            <a:ext cx="10883358" cy="5479640"/>
          </a:xfrm>
        </p:spPr>
        <p:txBody>
          <a:bodyPr>
            <a:normAutofit fontScale="62500" lnSpcReduction="20000"/>
          </a:bodyPr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sz="1800" dirty="0" smtClean="0"/>
          </a:p>
          <a:p>
            <a:endParaRPr lang="en-IN" sz="1800" dirty="0" smtClean="0"/>
          </a:p>
          <a:p>
            <a:endParaRPr lang="en-IN" sz="1800" dirty="0"/>
          </a:p>
          <a:p>
            <a:endParaRPr lang="en-IN" sz="1800" dirty="0" smtClean="0"/>
          </a:p>
          <a:p>
            <a:endParaRPr lang="en-IN" sz="1800" dirty="0"/>
          </a:p>
          <a:p>
            <a:endParaRPr lang="en-IN" sz="1800" dirty="0" smtClean="0"/>
          </a:p>
          <a:p>
            <a:endParaRPr lang="en-IN" sz="1800" dirty="0" smtClean="0"/>
          </a:p>
          <a:p>
            <a:endParaRPr lang="en-IN" sz="1800" dirty="0" smtClean="0"/>
          </a:p>
          <a:p>
            <a:r>
              <a:rPr lang="en-IN" sz="1800" dirty="0" smtClean="0">
                <a:solidFill>
                  <a:srgbClr val="C00000"/>
                </a:solidFill>
              </a:rPr>
              <a:t>Add property and as a user can be change details we can use with update profile  like personal details, address , policies ,properties can be change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195" y="4324117"/>
            <a:ext cx="6845349" cy="17254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99" y="970060"/>
            <a:ext cx="4975529" cy="32461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48" y="970060"/>
            <a:ext cx="4446739" cy="319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36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1624" y="0"/>
            <a:ext cx="10515600" cy="1208598"/>
          </a:xfrm>
        </p:spPr>
        <p:txBody>
          <a:bodyPr>
            <a:noAutofit/>
          </a:bodyPr>
          <a:lstStyle/>
          <a:p>
            <a:r>
              <a:rPr lang="en-IN" sz="3200" dirty="0" smtClean="0"/>
              <a:t>Rise  and ClaImS TRACK 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29371" y="1391478"/>
            <a:ext cx="11011894" cy="53750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sz="2000" dirty="0" smtClean="0"/>
          </a:p>
          <a:p>
            <a:r>
              <a:rPr lang="en-IN" sz="2000" dirty="0" smtClean="0">
                <a:solidFill>
                  <a:srgbClr val="C00000"/>
                </a:solidFill>
              </a:rPr>
              <a:t>If user want to rise a claim he need to apply the claim and also he can track the claim </a:t>
            </a:r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647" y="1287784"/>
            <a:ext cx="8148341" cy="346557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88" y="856083"/>
            <a:ext cx="3946859" cy="453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89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881"/>
            <a:ext cx="10515600" cy="691762"/>
          </a:xfrm>
        </p:spPr>
        <p:txBody>
          <a:bodyPr>
            <a:normAutofit/>
          </a:bodyPr>
          <a:lstStyle/>
          <a:p>
            <a:r>
              <a:rPr lang="en-IN" sz="2800" dirty="0" smtClean="0"/>
              <a:t>Premium </a:t>
            </a:r>
            <a:r>
              <a:rPr lang="en-IN" sz="2800" dirty="0" smtClean="0"/>
              <a:t>And </a:t>
            </a:r>
            <a:r>
              <a:rPr lang="en-IN" sz="2800" dirty="0" smtClean="0"/>
              <a:t>Coverage </a:t>
            </a: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49857" y="874643"/>
            <a:ext cx="11003943" cy="5764696"/>
          </a:xfrm>
        </p:spPr>
        <p:txBody>
          <a:bodyPr>
            <a:normAutofit fontScale="92500" lnSpcReduction="10000"/>
          </a:bodyPr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endParaRPr lang="en-IN" dirty="0"/>
          </a:p>
          <a:p>
            <a:endParaRPr lang="en-IN" sz="1700" dirty="0" smtClean="0"/>
          </a:p>
          <a:p>
            <a:endParaRPr lang="en-IN" sz="1700" dirty="0" smtClean="0">
              <a:solidFill>
                <a:schemeClr val="accent2"/>
              </a:solidFill>
            </a:endParaRPr>
          </a:p>
          <a:p>
            <a:r>
              <a:rPr lang="en-IN" sz="1700" dirty="0" smtClean="0">
                <a:solidFill>
                  <a:srgbClr val="C00000"/>
                </a:solidFill>
              </a:rPr>
              <a:t>How can calculate premium amount based on estimate amount and also coverage </a:t>
            </a:r>
            <a:r>
              <a:rPr lang="en-IN" sz="1700" dirty="0" smtClean="0">
                <a:solidFill>
                  <a:srgbClr val="C00000"/>
                </a:solidFill>
              </a:rPr>
              <a:t>amount</a:t>
            </a:r>
            <a:endParaRPr lang="en-IN" sz="1700" dirty="0" smtClean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13" y="874643"/>
            <a:ext cx="5602887" cy="45660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824" y="874644"/>
            <a:ext cx="5048416" cy="4566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530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4447"/>
          </a:xfrm>
        </p:spPr>
        <p:txBody>
          <a:bodyPr>
            <a:normAutofit/>
          </a:bodyPr>
          <a:lstStyle/>
          <a:p>
            <a:r>
              <a:rPr lang="en-IN" sz="3600" dirty="0" smtClean="0">
                <a:solidFill>
                  <a:schemeClr val="accent2"/>
                </a:solidFill>
              </a:rPr>
              <a:t> </a:t>
            </a:r>
            <a:r>
              <a:rPr lang="en-IN" sz="3200" dirty="0" smtClean="0"/>
              <a:t>Contact us Chat support with customer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18052" y="1208598"/>
            <a:ext cx="11035748" cy="4968365"/>
          </a:xfrm>
        </p:spPr>
        <p:txBody>
          <a:bodyPr/>
          <a:lstStyle/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US" altLang="en-US" sz="1800" dirty="0" smtClean="0">
              <a:latin typeface="Arial" panose="020B0604020202020204" pitchFamily="34" charset="0"/>
            </a:endParaRPr>
          </a:p>
          <a:p>
            <a:endParaRPr lang="en-US" altLang="en-US" sz="1600" dirty="0" smtClean="0">
              <a:solidFill>
                <a:schemeClr val="accent2"/>
              </a:solidFill>
              <a:latin typeface="Arial" panose="020B0604020202020204" pitchFamily="34" charset="0"/>
            </a:endParaRPr>
          </a:p>
          <a:p>
            <a:r>
              <a:rPr lang="en-US" altLang="en-US" sz="1600" dirty="0" smtClean="0">
                <a:solidFill>
                  <a:srgbClr val="C00000"/>
                </a:solidFill>
                <a:latin typeface="Arial" panose="020B0604020202020204" pitchFamily="34" charset="0"/>
              </a:rPr>
              <a:t>Users </a:t>
            </a:r>
            <a:r>
              <a:rPr lang="en-US" altLang="en-US" sz="1600" dirty="0">
                <a:solidFill>
                  <a:srgbClr val="C00000"/>
                </a:solidFill>
                <a:latin typeface="Arial" panose="020B0604020202020204" pitchFamily="34" charset="0"/>
              </a:rPr>
              <a:t>can ask questions about policy coverage, premium amounts, renewal dates, or claim processes.</a:t>
            </a:r>
          </a:p>
          <a:p>
            <a:r>
              <a:rPr lang="en-GB" sz="1600" dirty="0" smtClean="0">
                <a:solidFill>
                  <a:srgbClr val="C00000"/>
                </a:solidFill>
              </a:rPr>
              <a:t>if </a:t>
            </a:r>
            <a:r>
              <a:rPr lang="en-GB" sz="1600" dirty="0">
                <a:solidFill>
                  <a:srgbClr val="C00000"/>
                </a:solidFill>
              </a:rPr>
              <a:t>users face issues logging in, uploading documents, or making payments, they can get immediate support.</a:t>
            </a:r>
            <a:endParaRPr lang="en-IN" sz="1600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183" y="1296063"/>
            <a:ext cx="4222143" cy="283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2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965</TotalTime>
  <Words>373</Words>
  <Application>Microsoft Office PowerPoint</Application>
  <PresentationFormat>Widescreen</PresentationFormat>
  <Paragraphs>113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Tw Cen MT</vt:lpstr>
      <vt:lpstr>Wingdings</vt:lpstr>
      <vt:lpstr>Droplet</vt:lpstr>
      <vt:lpstr>Griha Suraksha</vt:lpstr>
      <vt:lpstr>   Home Insurance management Introduction</vt:lpstr>
      <vt:lpstr>PowerPoint Presentation</vt:lpstr>
      <vt:lpstr>    Register Page and Login page </vt:lpstr>
      <vt:lpstr>PowerPoint Presentation</vt:lpstr>
      <vt:lpstr>Add Property and Update User Details</vt:lpstr>
      <vt:lpstr>Rise  and ClaImS TRACK </vt:lpstr>
      <vt:lpstr>Premium And Coverage </vt:lpstr>
      <vt:lpstr> Contact us Chat support with customer</vt:lpstr>
      <vt:lpstr>       Technologies used in Home Insurance project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HomeInsurance Mannagement system</dc:title>
  <dc:creator>Admin</dc:creator>
  <cp:lastModifiedBy>Admin</cp:lastModifiedBy>
  <cp:revision>51</cp:revision>
  <dcterms:created xsi:type="dcterms:W3CDTF">2025-04-30T12:18:21Z</dcterms:created>
  <dcterms:modified xsi:type="dcterms:W3CDTF">2025-05-04T18:33:30Z</dcterms:modified>
</cp:coreProperties>
</file>

<file path=docProps/thumbnail.jpeg>
</file>